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0" y="0"/>
            <a:ext cx="9940788" cy="6890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 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75A4-D90B-5026-DC45-B9C9D151A0C7}"/>
              </a:ext>
            </a:extLst>
          </p:cNvPr>
          <p:cNvSpPr txBox="1"/>
          <p:nvPr/>
        </p:nvSpPr>
        <p:spPr>
          <a:xfrm>
            <a:off x="8633123" y="917679"/>
            <a:ext cx="9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Week Beginning</a:t>
            </a:r>
          </a:p>
          <a:p>
            <a:r>
              <a:rPr lang="en-GB" sz="800" b="1" dirty="0"/>
              <a:t>18 September</a:t>
            </a:r>
          </a:p>
          <a:p>
            <a:r>
              <a:rPr lang="en-GB" sz="800" b="1" dirty="0"/>
              <a:t>16 October</a:t>
            </a:r>
          </a:p>
          <a:p>
            <a:r>
              <a:rPr lang="en-GB" sz="800" b="1" dirty="0"/>
              <a:t>13 November</a:t>
            </a:r>
          </a:p>
          <a:p>
            <a:r>
              <a:rPr lang="en-GB" sz="8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Pasta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7516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8F30-9F2B-FD03-E031-601F0D6EF306}"/>
              </a:ext>
            </a:extLst>
          </p:cNvPr>
          <p:cNvSpPr txBox="1"/>
          <p:nvPr/>
        </p:nvSpPr>
        <p:spPr>
          <a:xfrm>
            <a:off x="8557622" y="889233"/>
            <a:ext cx="101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 </a:t>
            </a:r>
          </a:p>
          <a:p>
            <a:r>
              <a:rPr lang="en-GB" sz="800" b="1" dirty="0"/>
              <a:t>28 August </a:t>
            </a:r>
          </a:p>
          <a:p>
            <a:r>
              <a:rPr lang="en-GB" sz="800" b="1" dirty="0"/>
              <a:t>25 September</a:t>
            </a:r>
          </a:p>
          <a:p>
            <a:r>
              <a:rPr lang="en-GB" sz="800" b="1" dirty="0"/>
              <a:t>23 October</a:t>
            </a:r>
          </a:p>
          <a:p>
            <a:r>
              <a:rPr lang="en-GB" sz="800" b="1" dirty="0"/>
              <a:t>20 November</a:t>
            </a:r>
          </a:p>
          <a:p>
            <a:r>
              <a:rPr lang="en-GB" sz="800" b="1" dirty="0"/>
              <a:t>18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7CDFA-2811-54C9-D9F7-29663A9E7380}"/>
              </a:ext>
            </a:extLst>
          </p:cNvPr>
          <p:cNvSpPr txBox="1"/>
          <p:nvPr/>
        </p:nvSpPr>
        <p:spPr>
          <a:xfrm>
            <a:off x="8564217" y="831715"/>
            <a:ext cx="1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04 September</a:t>
            </a:r>
          </a:p>
          <a:p>
            <a:r>
              <a:rPr lang="en-GB" sz="800" b="1" dirty="0"/>
              <a:t>02 October</a:t>
            </a:r>
          </a:p>
          <a:p>
            <a:r>
              <a:rPr lang="en-GB" sz="800" b="1" dirty="0"/>
              <a:t>30 October</a:t>
            </a:r>
          </a:p>
          <a:p>
            <a:r>
              <a:rPr lang="en-GB" sz="800" b="1" dirty="0"/>
              <a:t>27 November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BB74-480B-FE0F-2DE2-878CAD65AFCC}"/>
              </a:ext>
            </a:extLst>
          </p:cNvPr>
          <p:cNvSpPr txBox="1"/>
          <p:nvPr/>
        </p:nvSpPr>
        <p:spPr>
          <a:xfrm>
            <a:off x="8639412" y="921283"/>
            <a:ext cx="8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11 September</a:t>
            </a:r>
          </a:p>
          <a:p>
            <a:r>
              <a:rPr lang="en-GB" sz="800" b="1" dirty="0"/>
              <a:t>09 October</a:t>
            </a:r>
          </a:p>
          <a:p>
            <a:r>
              <a:rPr lang="en-GB" sz="800" b="1" dirty="0"/>
              <a:t>06 November</a:t>
            </a:r>
          </a:p>
          <a:p>
            <a:r>
              <a:rPr lang="en-GB" sz="800" b="1" dirty="0"/>
              <a:t>04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522</Words>
  <Application>Microsoft Office PowerPoint</Application>
  <PresentationFormat>A4 Paper (210x297 mm)</PresentationFormat>
  <Paragraphs>207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B McCaughey</cp:lastModifiedBy>
  <cp:revision>13</cp:revision>
  <dcterms:created xsi:type="dcterms:W3CDTF">2023-05-25T09:12:29Z</dcterms:created>
  <dcterms:modified xsi:type="dcterms:W3CDTF">2023-08-29T15:32:32Z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